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7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6500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99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74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97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1243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186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79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09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92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925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‹N›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48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6/6/2023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517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88" r:id="rId6"/>
    <p:sldLayoutId id="2147483684" r:id="rId7"/>
    <p:sldLayoutId id="2147483685" r:id="rId8"/>
    <p:sldLayoutId id="2147483686" r:id="rId9"/>
    <p:sldLayoutId id="2147483687" r:id="rId10"/>
    <p:sldLayoutId id="214748368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0.jp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BC4A6DA4-B4B4-610C-03E7-15878772F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84" r="9062"/>
          <a:stretch/>
        </p:blipFill>
        <p:spPr>
          <a:xfrm>
            <a:off x="0" y="-6306"/>
            <a:ext cx="2914757" cy="6858000"/>
          </a:xfrm>
          <a:prstGeom prst="rect">
            <a:avLst/>
          </a:prstGeom>
        </p:spPr>
      </p:pic>
      <p:sp>
        <p:nvSpPr>
          <p:cNvPr id="5" name="Titolo 4">
            <a:extLst>
              <a:ext uri="{FF2B5EF4-FFF2-40B4-BE49-F238E27FC236}">
                <a16:creationId xmlns:a16="http://schemas.microsoft.com/office/drawing/2014/main" id="{86417E61-7719-FAF5-2396-D1D6057BAC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14757" y="329514"/>
            <a:ext cx="9277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latin typeface="Ink Free" panose="03080402000500000000" pitchFamily="66" charset="0"/>
              </a:rPr>
              <a:t>Hello </a:t>
            </a:r>
            <a:r>
              <a:rPr lang="it-IT" sz="2400" b="1" dirty="0" err="1">
                <a:latin typeface="Ink Free" panose="03080402000500000000" pitchFamily="66" charset="0"/>
              </a:rPr>
              <a:t>everybody</a:t>
            </a:r>
            <a:r>
              <a:rPr lang="it-IT" sz="2400" b="1" dirty="0">
                <a:latin typeface="Ink Free" panose="03080402000500000000" pitchFamily="66" charset="0"/>
              </a:rPr>
              <a:t>!</a:t>
            </a: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2765E8AF-A77E-0D4F-2F43-62C522720A81}"/>
              </a:ext>
            </a:extLst>
          </p:cNvPr>
          <p:cNvSpPr txBox="1">
            <a:spLocks/>
          </p:cNvSpPr>
          <p:nvPr/>
        </p:nvSpPr>
        <p:spPr>
          <a:xfrm>
            <a:off x="2914754" y="677546"/>
            <a:ext cx="9277243" cy="107027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r>
              <a:rPr lang="it-IT" sz="2000" dirty="0" err="1"/>
              <a:t>I’m</a:t>
            </a:r>
            <a:r>
              <a:rPr lang="it-IT" sz="2000" dirty="0"/>
              <a:t> </a:t>
            </a:r>
            <a:r>
              <a:rPr lang="it-IT" sz="2000" b="1" dirty="0">
                <a:solidFill>
                  <a:schemeClr val="accent2">
                    <a:lumMod val="75000"/>
                  </a:schemeClr>
                </a:solidFill>
              </a:rPr>
              <a:t>Maria Chiara Biondini</a:t>
            </a:r>
            <a:r>
              <a:rPr lang="it-IT" sz="2000" dirty="0"/>
              <a:t>,</a:t>
            </a:r>
            <a:br>
              <a:rPr lang="it-IT" sz="2000" dirty="0"/>
            </a:br>
            <a:r>
              <a:rPr lang="it-IT" sz="2000" dirty="0"/>
              <a:t>PhD candidate in </a:t>
            </a:r>
            <a:r>
              <a:rPr lang="it-IT" sz="2000" b="1" dirty="0" err="1">
                <a:solidFill>
                  <a:schemeClr val="accent2">
                    <a:lumMod val="75000"/>
                  </a:schemeClr>
                </a:solidFill>
              </a:rPr>
              <a:t>Sustainable</a:t>
            </a:r>
            <a:r>
              <a:rPr lang="it-IT" sz="2000" b="1" dirty="0">
                <a:solidFill>
                  <a:schemeClr val="accent2">
                    <a:lumMod val="75000"/>
                  </a:schemeClr>
                </a:solidFill>
              </a:rPr>
              <a:t> Development and </a:t>
            </a:r>
            <a:r>
              <a:rPr lang="it-IT" sz="2000" b="1" dirty="0" err="1">
                <a:solidFill>
                  <a:schemeClr val="accent2">
                    <a:lumMod val="75000"/>
                  </a:schemeClr>
                </a:solidFill>
              </a:rPr>
              <a:t>Climate</a:t>
            </a:r>
            <a:r>
              <a:rPr lang="it-IT" sz="2000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it-IT" sz="2000" b="1" dirty="0" err="1">
                <a:solidFill>
                  <a:schemeClr val="accent2">
                    <a:lumMod val="75000"/>
                  </a:schemeClr>
                </a:solidFill>
              </a:rPr>
              <a:t>Change</a:t>
            </a:r>
            <a:r>
              <a:rPr lang="it-IT" sz="2000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br>
              <a:rPr lang="it-IT" sz="2000" b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it-IT" sz="2000" dirty="0"/>
              <a:t>(IUSS Pavia/University of Camerino)</a:t>
            </a:r>
          </a:p>
        </p:txBody>
      </p:sp>
      <p:pic>
        <p:nvPicPr>
          <p:cNvPr id="8" name="Segnaposto contenuto 7" descr="Immagine che contiene cerchio, ruota&#10;&#10;Descrizione generata automaticamente">
            <a:extLst>
              <a:ext uri="{FF2B5EF4-FFF2-40B4-BE49-F238E27FC236}">
                <a16:creationId xmlns:a16="http://schemas.microsoft.com/office/drawing/2014/main" id="{5BEFDF6E-EE05-EEFF-B50D-663479C2C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4" t="206" r="22529"/>
          <a:stretch/>
        </p:blipFill>
        <p:spPr>
          <a:xfrm>
            <a:off x="4847696" y="1790339"/>
            <a:ext cx="776254" cy="7780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0DA7255B-CB61-AE3B-7BA2-6A5BFADCF4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63" t="1687" b="-1"/>
          <a:stretch/>
        </p:blipFill>
        <p:spPr>
          <a:xfrm>
            <a:off x="6273536" y="1920601"/>
            <a:ext cx="2030798" cy="51756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5CEA754C-96AD-8DDF-3B30-87F904E7F2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3920" y="1883800"/>
            <a:ext cx="1171670" cy="59116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BB6054-43E6-5930-A446-1497F440DFCD}"/>
              </a:ext>
            </a:extLst>
          </p:cNvPr>
          <p:cNvSpPr txBox="1"/>
          <p:nvPr/>
        </p:nvSpPr>
        <p:spPr>
          <a:xfrm>
            <a:off x="2914754" y="2805848"/>
            <a:ext cx="92772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My research topic: </a:t>
            </a:r>
            <a:r>
              <a:rPr lang="en-US" sz="2000" b="1" i="1" dirty="0">
                <a:solidFill>
                  <a:schemeClr val="accent2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Biomolecules and Biomaterials for ecosystem protection and human health</a:t>
            </a: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it-IT" sz="2000" b="1" dirty="0">
              <a:solidFill>
                <a:schemeClr val="accent2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E6F08C0D-0FF3-7D8A-84D3-BA81CD69D7B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089" t="3506" r="21708" b="18547"/>
          <a:stretch/>
        </p:blipFill>
        <p:spPr>
          <a:xfrm>
            <a:off x="3860154" y="3261078"/>
            <a:ext cx="697171" cy="79057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05F3BA75-C960-0DA1-0625-FE4C5C83EAD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26804" t="472" r="14159" b="6622"/>
          <a:stretch/>
        </p:blipFill>
        <p:spPr>
          <a:xfrm rot="10800000">
            <a:off x="4965660" y="3297733"/>
            <a:ext cx="811591" cy="7184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Segnaposto contenuto 3">
            <a:extLst>
              <a:ext uri="{FF2B5EF4-FFF2-40B4-BE49-F238E27FC236}">
                <a16:creationId xmlns:a16="http://schemas.microsoft.com/office/drawing/2014/main" id="{976128DD-807B-4439-4664-68178F0C7A5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2951" t="2541" r="17112" b="17209"/>
          <a:stretch/>
        </p:blipFill>
        <p:spPr>
          <a:xfrm>
            <a:off x="9277246" y="3271113"/>
            <a:ext cx="653528" cy="79057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15D819C-28BF-2704-075B-3BDA0BD5858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9351" t="6420" r="20586" b="13676"/>
          <a:stretch/>
        </p:blipFill>
        <p:spPr>
          <a:xfrm rot="16200000">
            <a:off x="10684523" y="2939278"/>
            <a:ext cx="724330" cy="14685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6" name="Sottotitolo 2">
            <a:extLst>
              <a:ext uri="{FF2B5EF4-FFF2-40B4-BE49-F238E27FC236}">
                <a16:creationId xmlns:a16="http://schemas.microsoft.com/office/drawing/2014/main" id="{0F288C9C-5A3F-4857-F5A7-7AAE4E9FB071}"/>
              </a:ext>
            </a:extLst>
          </p:cNvPr>
          <p:cNvSpPr txBox="1">
            <a:spLocks/>
          </p:cNvSpPr>
          <p:nvPr/>
        </p:nvSpPr>
        <p:spPr>
          <a:xfrm>
            <a:off x="2914752" y="4267514"/>
            <a:ext cx="9277242" cy="1291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000" indent="-3600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00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Tx/>
              <a:buNone/>
              <a:defRPr sz="2000" b="0" i="1" kern="1200" spc="50" baseline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indent="-3600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"/>
              <a:defRPr sz="2000" kern="1200" spc="5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it-IT" b="1" dirty="0" err="1">
                <a:solidFill>
                  <a:srgbClr val="7030A0"/>
                </a:solidFill>
                <a:latin typeface="+mj-lt"/>
              </a:rPr>
              <a:t>Antarctic</a:t>
            </a:r>
            <a:r>
              <a:rPr lang="it-IT" b="1" dirty="0">
                <a:solidFill>
                  <a:srgbClr val="7030A0"/>
                </a:solidFill>
                <a:latin typeface="+mj-lt"/>
              </a:rPr>
              <a:t> </a:t>
            </a:r>
            <a:r>
              <a:rPr lang="it-IT" b="1" dirty="0" err="1">
                <a:solidFill>
                  <a:srgbClr val="7030A0"/>
                </a:solidFill>
                <a:latin typeface="+mj-lt"/>
              </a:rPr>
              <a:t>bacteria</a:t>
            </a:r>
            <a:r>
              <a:rPr lang="it-IT" dirty="0">
                <a:solidFill>
                  <a:schemeClr val="tx1"/>
                </a:solidFill>
                <a:latin typeface="+mj-lt"/>
              </a:rPr>
              <a:t>: </a:t>
            </a:r>
            <a:r>
              <a:rPr lang="it-IT" dirty="0" err="1">
                <a:solidFill>
                  <a:schemeClr val="tx1"/>
                </a:solidFill>
                <a:latin typeface="+mj-lt"/>
              </a:rPr>
              <a:t>powerful</a:t>
            </a:r>
            <a:r>
              <a:rPr lang="it-IT" dirty="0">
                <a:solidFill>
                  <a:schemeClr val="tx1"/>
                </a:solidFill>
                <a:latin typeface="+mj-lt"/>
              </a:rPr>
              <a:t> green sources for </a:t>
            </a:r>
            <a:r>
              <a:rPr lang="it-IT" dirty="0" err="1">
                <a:solidFill>
                  <a:schemeClr val="tx1"/>
                </a:solidFill>
                <a:latin typeface="+mj-lt"/>
              </a:rPr>
              <a:t>molecules</a:t>
            </a:r>
            <a:r>
              <a:rPr lang="it-IT" dirty="0">
                <a:solidFill>
                  <a:schemeClr val="tx1"/>
                </a:solidFill>
                <a:latin typeface="+mj-lt"/>
              </a:rPr>
              <a:t> of </a:t>
            </a:r>
            <a:r>
              <a:rPr lang="it-IT" dirty="0" err="1">
                <a:solidFill>
                  <a:schemeClr val="tx1"/>
                </a:solidFill>
                <a:latin typeface="+mj-lt"/>
              </a:rPr>
              <a:t>biological</a:t>
            </a:r>
            <a:r>
              <a:rPr lang="it-IT" dirty="0">
                <a:solidFill>
                  <a:schemeClr val="tx1"/>
                </a:solidFill>
                <a:latin typeface="+mj-lt"/>
              </a:rPr>
              <a:t> and </a:t>
            </a:r>
            <a:r>
              <a:rPr lang="it-IT" dirty="0" err="1">
                <a:solidFill>
                  <a:schemeClr val="tx1"/>
                </a:solidFill>
                <a:latin typeface="+mj-lt"/>
              </a:rPr>
              <a:t>biotechnological</a:t>
            </a:r>
            <a:r>
              <a:rPr lang="it-IT" dirty="0">
                <a:solidFill>
                  <a:schemeClr val="tx1"/>
                </a:solidFill>
                <a:latin typeface="+mj-lt"/>
              </a:rPr>
              <a:t> </a:t>
            </a:r>
            <a:r>
              <a:rPr lang="it-IT" dirty="0" err="1">
                <a:solidFill>
                  <a:schemeClr val="tx1"/>
                </a:solidFill>
                <a:latin typeface="+mj-lt"/>
              </a:rPr>
              <a:t>interest</a:t>
            </a:r>
            <a:r>
              <a:rPr lang="it-IT" dirty="0">
                <a:solidFill>
                  <a:schemeClr val="tx1"/>
                </a:solidFill>
                <a:latin typeface="+mj-lt"/>
              </a:rPr>
              <a:t>…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it-IT" dirty="0">
                <a:solidFill>
                  <a:schemeClr val="tx1"/>
                </a:solidFill>
                <a:latin typeface="+mj-lt"/>
              </a:rPr>
              <a:t>…With a </a:t>
            </a:r>
            <a:r>
              <a:rPr lang="it-IT" b="1" dirty="0" err="1">
                <a:solidFill>
                  <a:srgbClr val="7030A0"/>
                </a:solidFill>
                <a:latin typeface="+mj-lt"/>
              </a:rPr>
              <a:t>unique</a:t>
            </a:r>
            <a:r>
              <a:rPr lang="it-IT" b="1" dirty="0">
                <a:solidFill>
                  <a:srgbClr val="7030A0"/>
                </a:solidFill>
                <a:latin typeface="+mj-lt"/>
              </a:rPr>
              <a:t> </a:t>
            </a:r>
            <a:r>
              <a:rPr lang="it-IT" b="1" dirty="0" err="1">
                <a:solidFill>
                  <a:srgbClr val="7030A0"/>
                </a:solidFill>
                <a:latin typeface="+mj-lt"/>
              </a:rPr>
              <a:t>evolutionary</a:t>
            </a:r>
            <a:r>
              <a:rPr lang="it-IT" b="1" dirty="0">
                <a:solidFill>
                  <a:srgbClr val="7030A0"/>
                </a:solidFill>
                <a:latin typeface="+mj-lt"/>
              </a:rPr>
              <a:t> history</a:t>
            </a:r>
            <a:r>
              <a:rPr lang="it-IT" dirty="0">
                <a:solidFill>
                  <a:schemeClr val="tx1"/>
                </a:solidFill>
                <a:latin typeface="+mj-lt"/>
              </a:rPr>
              <a:t>!</a:t>
            </a:r>
          </a:p>
        </p:txBody>
      </p:sp>
      <p:pic>
        <p:nvPicPr>
          <p:cNvPr id="17" name="Immagine 16" descr="Immagine che contiene natura, esterni, cielo notturno&#10;&#10;Descrizione generata automaticamente">
            <a:extLst>
              <a:ext uri="{FF2B5EF4-FFF2-40B4-BE49-F238E27FC236}">
                <a16:creationId xmlns:a16="http://schemas.microsoft.com/office/drawing/2014/main" id="{6B872124-692C-D952-1EFF-D3AD7B99F7F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40286" y="4773678"/>
            <a:ext cx="1337731" cy="90095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8" name="Immagine 17" descr="Immagine che contiene Arte frattale, Policromia, viola, violetto&#10;&#10;Descrizione generata automaticamente">
            <a:extLst>
              <a:ext uri="{FF2B5EF4-FFF2-40B4-BE49-F238E27FC236}">
                <a16:creationId xmlns:a16="http://schemas.microsoft.com/office/drawing/2014/main" id="{93F39F7D-4F94-607F-5FFE-D29ED767544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774" y="4754862"/>
            <a:ext cx="914443" cy="91444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203D7E2-BBC3-00D3-1FC6-E938CA6585B2}"/>
              </a:ext>
            </a:extLst>
          </p:cNvPr>
          <p:cNvSpPr txBox="1"/>
          <p:nvPr/>
        </p:nvSpPr>
        <p:spPr>
          <a:xfrm>
            <a:off x="2914752" y="5992970"/>
            <a:ext cx="92772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latin typeface="+mj-lt"/>
              </a:rPr>
              <a:t>Little skills with </a:t>
            </a:r>
            <a:r>
              <a:rPr lang="it-IT" sz="2000" b="1" dirty="0">
                <a:solidFill>
                  <a:srgbClr val="7030A0"/>
                </a:solidFill>
                <a:latin typeface="+mj-lt"/>
              </a:rPr>
              <a:t>MEGA</a:t>
            </a:r>
            <a:r>
              <a:rPr lang="it-IT" sz="2000" dirty="0">
                <a:latin typeface="+mj-lt"/>
              </a:rPr>
              <a:t> </a:t>
            </a:r>
            <a:r>
              <a:rPr lang="it-IT" sz="2000" dirty="0" err="1">
                <a:latin typeface="+mj-lt"/>
              </a:rPr>
              <a:t>but</a:t>
            </a:r>
            <a:r>
              <a:rPr lang="it-IT" sz="2000" dirty="0">
                <a:latin typeface="+mj-lt"/>
              </a:rPr>
              <a:t>... I </a:t>
            </a:r>
            <a:r>
              <a:rPr lang="it-IT" sz="2000" dirty="0" err="1">
                <a:latin typeface="+mj-lt"/>
              </a:rPr>
              <a:t>want</a:t>
            </a:r>
            <a:r>
              <a:rPr lang="it-IT" sz="2000" dirty="0">
                <a:latin typeface="+mj-lt"/>
              </a:rPr>
              <a:t> to </a:t>
            </a:r>
            <a:r>
              <a:rPr lang="it-IT" sz="2000" dirty="0" err="1">
                <a:latin typeface="+mj-lt"/>
              </a:rPr>
              <a:t>improve</a:t>
            </a:r>
            <a:r>
              <a:rPr lang="it-IT" sz="2000" dirty="0">
                <a:latin typeface="+mj-lt"/>
              </a:rPr>
              <a:t> </a:t>
            </a:r>
            <a:r>
              <a:rPr lang="it-IT" sz="2000" dirty="0" err="1">
                <a:latin typeface="+mj-lt"/>
              </a:rPr>
              <a:t>my</a:t>
            </a:r>
            <a:r>
              <a:rPr lang="it-IT" sz="2000" dirty="0">
                <a:latin typeface="+mj-lt"/>
              </a:rPr>
              <a:t> knowledge!</a:t>
            </a:r>
          </a:p>
        </p:txBody>
      </p:sp>
    </p:spTree>
    <p:extLst>
      <p:ext uri="{BB962C8B-B14F-4D97-AF65-F5344CB8AC3E}">
        <p14:creationId xmlns:p14="http://schemas.microsoft.com/office/powerpoint/2010/main" val="357578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73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7" baseType="lpstr">
      <vt:lpstr>Arial</vt:lpstr>
      <vt:lpstr>Avenir Next LT Pro</vt:lpstr>
      <vt:lpstr>Goudy Old Style</vt:lpstr>
      <vt:lpstr>Ink Free</vt:lpstr>
      <vt:lpstr>Wingdings</vt:lpstr>
      <vt:lpstr>FrostyVTI</vt:lpstr>
      <vt:lpstr>Hello everybody!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Maria Chiara Biondini</dc:creator>
  <cp:lastModifiedBy>Maria Chiara Biondini</cp:lastModifiedBy>
  <cp:revision>5</cp:revision>
  <dcterms:created xsi:type="dcterms:W3CDTF">2023-06-01T14:27:38Z</dcterms:created>
  <dcterms:modified xsi:type="dcterms:W3CDTF">2023-06-06T11:39:38Z</dcterms:modified>
</cp:coreProperties>
</file>

<file path=docProps/thumbnail.jpeg>
</file>